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1" r:id="rId3"/>
    <p:sldId id="265" r:id="rId4"/>
    <p:sldId id="295" r:id="rId5"/>
    <p:sldId id="279" r:id="rId6"/>
    <p:sldId id="298" r:id="rId7"/>
    <p:sldId id="287" r:id="rId8"/>
    <p:sldId id="266" r:id="rId9"/>
    <p:sldId id="288" r:id="rId10"/>
    <p:sldId id="280" r:id="rId11"/>
    <p:sldId id="289" r:id="rId12"/>
    <p:sldId id="299" r:id="rId13"/>
    <p:sldId id="281" r:id="rId14"/>
    <p:sldId id="290" r:id="rId15"/>
    <p:sldId id="269" r:id="rId16"/>
    <p:sldId id="267" r:id="rId17"/>
    <p:sldId id="283" r:id="rId18"/>
    <p:sldId id="294" r:id="rId19"/>
    <p:sldId id="300" r:id="rId20"/>
    <p:sldId id="270" r:id="rId21"/>
    <p:sldId id="292" r:id="rId22"/>
    <p:sldId id="296" r:id="rId23"/>
    <p:sldId id="262" r:id="rId24"/>
  </p:sldIdLst>
  <p:sldSz cx="9144000" cy="5143500" type="screen16x9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93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34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02969-8EA2-4B78-B0D9-FDE746F3C635}" type="datetimeFigureOut">
              <a:rPr kumimoji="1" lang="ja-JP" altLang="en-US" smtClean="0"/>
              <a:pPr/>
              <a:t>2014/10/17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800CC-00ED-4235-AEEC-5102D90F11F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054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CD70E-D74B-41C4-B089-A0008BD299E5}" type="datetimeFigureOut">
              <a:rPr kumimoji="1" lang="ja-JP" altLang="en-US" smtClean="0"/>
              <a:pPr/>
              <a:t>2014/10/17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0D01F-74F9-4E86-A0EA-D012BDACD4A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5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0"/>
            <a:ext cx="9144000" cy="45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-2392" y="4677984"/>
            <a:ext cx="9144000" cy="45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9E0E-9DD1-4716-9516-C48B8B3EC53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6372200" y="114370"/>
            <a:ext cx="2448272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Georgia" pitchFamily="18" charset="0"/>
              </a:defRPr>
            </a:lvl1pPr>
          </a:lstStyle>
          <a:p>
            <a:fld id="{FC7AB2BD-E9B7-45BF-89F9-A3C60FAD2BB8}" type="datetime2">
              <a:rPr lang="en-US" altLang="ja-JP" smtClean="0"/>
              <a:pPr/>
              <a:t>Friday, October 17, 2014</a:t>
            </a:fld>
            <a:endParaRPr lang="ja-JP" altLang="en-US" dirty="0"/>
          </a:p>
        </p:txBody>
      </p:sp>
      <p:pic>
        <p:nvPicPr>
          <p:cNvPr id="14" name="図 13" descr="iNiS_Logo_P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80312" y="4753685"/>
            <a:ext cx="1364407" cy="369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E2A91E-6B0C-4B33-AAB5-037D70AF86BA}" type="datetime2">
              <a:rPr kumimoji="1" lang="en-US" altLang="ja-JP" smtClean="0"/>
              <a:pPr/>
              <a:t>Friday, October 17, 2014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9E0E-9DD1-4716-9516-C48B8B3EC53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BB10FAF-3726-4CE3-B6D2-14C840FBFB57}" type="datetime2">
              <a:rPr kumimoji="1" lang="en-US" altLang="ja-JP" smtClean="0"/>
              <a:pPr/>
              <a:t>Friday, October 17, 2014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9E0E-9DD1-4716-9516-C48B8B3EC53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20" y="-20538"/>
            <a:ext cx="9144000" cy="45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2392" y="4677984"/>
            <a:ext cx="9144000" cy="45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55525"/>
            <a:ext cx="8229600" cy="50770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323528" y="4767263"/>
            <a:ext cx="2895600" cy="27384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3505200" y="4767263"/>
            <a:ext cx="2133600" cy="273844"/>
          </a:xfrm>
        </p:spPr>
        <p:txBody>
          <a:bodyPr/>
          <a:lstStyle>
            <a:lvl1pPr algn="ctr">
              <a:defRPr/>
            </a:lvl1pPr>
          </a:lstStyle>
          <a:p>
            <a:fld id="{F12D9E0E-9DD1-4716-9516-C48B8B3EC53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6" name="図 15" descr="iNiS_Logo_P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80312" y="4753685"/>
            <a:ext cx="1364407" cy="369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5D96F4-C1E1-4A33-8344-D7895618D7B6}" type="datetime2">
              <a:rPr kumimoji="1" lang="en-US" altLang="ja-JP" smtClean="0"/>
              <a:pPr/>
              <a:t>Friday, October 17, 2014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9E0E-9DD1-4716-9516-C48B8B3EC53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-2392" y="4677984"/>
            <a:ext cx="9144000" cy="45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-120" y="10704"/>
            <a:ext cx="9144000" cy="45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スライド番号プレースホルダ 5"/>
          <p:cNvSpPr txBox="1">
            <a:spLocks/>
          </p:cNvSpPr>
          <p:nvPr userDrawn="1"/>
        </p:nvSpPr>
        <p:spPr>
          <a:xfrm>
            <a:off x="3505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D9E0E-9DD1-4716-9516-C48B8B3EC53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図 20" descr="iNiS_Logo_P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80312" y="4753685"/>
            <a:ext cx="1364407" cy="369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55525"/>
            <a:ext cx="8229600" cy="50770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2CF2B60-817F-4E26-8A2B-A15036D66D24}" type="datetime2">
              <a:rPr kumimoji="1" lang="en-US" altLang="ja-JP" smtClean="0"/>
              <a:pPr/>
              <a:t>Friday, October 17, 2014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9E0E-9DD1-4716-9516-C48B8B3EC53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2392" y="4677984"/>
            <a:ext cx="9144000" cy="45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-120" y="10704"/>
            <a:ext cx="9144000" cy="45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スライド番号プレースホルダ 5"/>
          <p:cNvSpPr txBox="1">
            <a:spLocks/>
          </p:cNvSpPr>
          <p:nvPr userDrawn="1"/>
        </p:nvSpPr>
        <p:spPr>
          <a:xfrm>
            <a:off x="3505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D9E0E-9DD1-4716-9516-C48B8B3EC53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図 19" descr="iNiS_Logo_P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80312" y="4753685"/>
            <a:ext cx="1364407" cy="369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55525"/>
            <a:ext cx="8229600" cy="50770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8622B67-4E86-4E80-B4C6-75318AD24683}" type="datetime2">
              <a:rPr kumimoji="1" lang="en-US" altLang="ja-JP" smtClean="0"/>
              <a:pPr/>
              <a:t>Friday, October 17, 2014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9E0E-9DD1-4716-9516-C48B8B3EC53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-2392" y="4677984"/>
            <a:ext cx="9144000" cy="45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-120" y="10704"/>
            <a:ext cx="9144000" cy="45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スライド番号プレースホルダ 5"/>
          <p:cNvSpPr txBox="1">
            <a:spLocks/>
          </p:cNvSpPr>
          <p:nvPr userDrawn="1"/>
        </p:nvSpPr>
        <p:spPr>
          <a:xfrm>
            <a:off x="3505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D9E0E-9DD1-4716-9516-C48B8B3EC53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図 20" descr="iNiS_Logo_P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80312" y="4753685"/>
            <a:ext cx="1364407" cy="369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8DA51-BD75-476D-A825-EC2911528B23}" type="datetime2">
              <a:rPr kumimoji="1" lang="en-US" altLang="ja-JP" smtClean="0"/>
              <a:pPr/>
              <a:t>Friday, October 17, 2014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9E0E-9DD1-4716-9516-C48B8B3EC53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615053B-5793-4DA9-8131-8C0AA660C9B6}" type="datetime2">
              <a:rPr kumimoji="1" lang="en-US" altLang="ja-JP" smtClean="0"/>
              <a:pPr/>
              <a:t>Friday, October 17, 2014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9E0E-9DD1-4716-9516-C48B8B3EC53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B1CA221-F8CF-4901-B4FB-042FEBB0C6AF}" type="datetime2">
              <a:rPr kumimoji="1" lang="en-US" altLang="ja-JP" smtClean="0"/>
              <a:pPr/>
              <a:t>Friday, October 17, 2014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9E0E-9DD1-4716-9516-C48B8B3EC53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12C6ED6-4AA5-4252-A959-4C650D1A19F8}" type="datetime2">
              <a:rPr kumimoji="1" lang="en-US" altLang="ja-JP" smtClean="0"/>
              <a:pPr/>
              <a:t>Friday, October 17, 2014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9E0E-9DD1-4716-9516-C48B8B3EC53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D9E0E-9DD1-4716-9516-C48B8B3EC53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-koyama\Desktop\&#35430;&#29992;&#26399;&#38291;&#32066;&#20102;\uaf.mp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研修終了プレゼン</a:t>
            </a:r>
            <a:endParaRPr kumimoji="1" lang="ja-JP" altLang="en-US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小山　瑛圭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050" name="Picture 2" descr="C:\Users\a-koyama\Desktop\試用期間終了\tumblr_static_130522_xboxon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2032" y="1275606"/>
            <a:ext cx="5519936" cy="31049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タイトル 1"/>
          <p:cNvSpPr txBox="1">
            <a:spLocks/>
          </p:cNvSpPr>
          <p:nvPr/>
        </p:nvSpPr>
        <p:spPr>
          <a:xfrm>
            <a:off x="5929808" y="-28158"/>
            <a:ext cx="3322712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LS4(</a:t>
            </a:r>
            <a:r>
              <a:rPr kumimoji="1" lang="en-US" altLang="ja-JP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SetupXBoxOne</a:t>
            </a: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 11"/>
          <p:cNvSpPr>
            <a:spLocks noGrp="1"/>
          </p:cNvSpPr>
          <p:nvPr>
            <p:ph idx="1"/>
          </p:nvPr>
        </p:nvSpPr>
        <p:spPr>
          <a:xfrm>
            <a:off x="282352" y="1995686"/>
            <a:ext cx="8579296" cy="1954312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kumimoji="1" lang="ja-JP" altLang="en-US" sz="6000" dirty="0" smtClean="0"/>
              <a:t>ドキュメントを</a:t>
            </a:r>
            <a:r>
              <a:rPr lang="ja-JP" altLang="en-US" sz="6000" dirty="0" smtClean="0"/>
              <a:t>作って</a:t>
            </a:r>
            <a:endParaRPr lang="en-US" altLang="ja-JP" sz="6000" dirty="0" smtClean="0"/>
          </a:p>
          <a:p>
            <a:pPr algn="ctr">
              <a:buNone/>
            </a:pPr>
            <a:r>
              <a:rPr lang="ja-JP" altLang="en-US" sz="6000" dirty="0" smtClean="0"/>
              <a:t>共有できるようにする</a:t>
            </a:r>
            <a:endParaRPr kumimoji="1" lang="ja-JP" altLang="en-US" sz="6000" dirty="0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5929808" y="-28158"/>
            <a:ext cx="3322712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LS4(</a:t>
            </a:r>
            <a:r>
              <a:rPr kumimoji="1" lang="en-US" altLang="ja-JP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SetupXBoxOne</a:t>
            </a: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3708" y="699542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 smtClean="0">
                <a:latin typeface="HGP行書体" pitchFamily="66" charset="-128"/>
                <a:ea typeface="HGP行書体" pitchFamily="66" charset="-128"/>
              </a:rPr>
              <a:t>教訓</a:t>
            </a:r>
            <a:endParaRPr kumimoji="1" lang="ja-JP" altLang="en-US" sz="6000" b="1" dirty="0">
              <a:latin typeface="HGP行書体" pitchFamily="66" charset="-128"/>
              <a:ea typeface="HGP行書体" pitchFamily="66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 11"/>
          <p:cNvSpPr>
            <a:spLocks noGrp="1"/>
          </p:cNvSpPr>
          <p:nvPr>
            <p:ph idx="1"/>
          </p:nvPr>
        </p:nvSpPr>
        <p:spPr>
          <a:xfrm>
            <a:off x="323528" y="2273622"/>
            <a:ext cx="8579296" cy="1954312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他の人の効率を上げるため</a:t>
            </a:r>
            <a:endParaRPr kumimoji="1" lang="en-US" altLang="ja-JP" dirty="0" smtClean="0"/>
          </a:p>
          <a:p>
            <a:r>
              <a:rPr lang="ja-JP" altLang="en-US" dirty="0" smtClean="0"/>
              <a:t>自分自身の備忘録に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9532" y="1050871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ja-JP" altLang="en-US" sz="3200" dirty="0" smtClean="0"/>
              <a:t>ドキュメントを作って共有できるようにする</a:t>
            </a:r>
            <a:endParaRPr lang="ja-JP" altLang="en-US" sz="3200" dirty="0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5929808" y="-28158"/>
            <a:ext cx="3322712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LS4(</a:t>
            </a:r>
            <a:r>
              <a:rPr kumimoji="1" lang="en-US" altLang="ja-JP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SetupXBoxOne</a:t>
            </a: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 11"/>
          <p:cNvSpPr>
            <a:spLocks noGrp="1"/>
          </p:cNvSpPr>
          <p:nvPr>
            <p:ph idx="1"/>
          </p:nvPr>
        </p:nvSpPr>
        <p:spPr>
          <a:xfrm>
            <a:off x="4067944" y="2283718"/>
            <a:ext cx="648072" cy="100811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ja-JP" sz="7200" dirty="0" smtClean="0"/>
              <a:t>x</a:t>
            </a:r>
            <a:endParaRPr kumimoji="1" lang="ja-JP" altLang="en-US" sz="7200" dirty="0"/>
          </a:p>
        </p:txBody>
      </p:sp>
      <p:pic>
        <p:nvPicPr>
          <p:cNvPr id="8" name="Picture 2" descr="C:\Users\a-koyama\Desktop\試用期間終了\tumblr_static_130522_xboxon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1779662"/>
            <a:ext cx="3456384" cy="19442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4" name="Picture 2" descr="C:\Users\a-koyama\Desktop\試用期間終了\unity-icon-b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851670"/>
            <a:ext cx="2857500" cy="18573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タイトル 1"/>
          <p:cNvSpPr txBox="1">
            <a:spLocks/>
          </p:cNvSpPr>
          <p:nvPr/>
        </p:nvSpPr>
        <p:spPr>
          <a:xfrm>
            <a:off x="5713784" y="-24185"/>
            <a:ext cx="3322712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LS4(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UnityConsole</a:t>
            </a: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ほぼ初</a:t>
            </a:r>
            <a:r>
              <a:rPr kumimoji="1" lang="en-US" altLang="ja-JP" dirty="0" smtClean="0"/>
              <a:t>Unity</a:t>
            </a:r>
          </a:p>
          <a:p>
            <a:r>
              <a:rPr kumimoji="1" lang="ja-JP" altLang="en-US" dirty="0" smtClean="0"/>
              <a:t>初実機開発</a:t>
            </a:r>
            <a:endParaRPr kumimoji="1" lang="en-US" altLang="ja-JP" dirty="0" smtClean="0"/>
          </a:p>
          <a:p>
            <a:r>
              <a:rPr lang="ja-JP" altLang="en-US" dirty="0" smtClean="0"/>
              <a:t>約</a:t>
            </a:r>
            <a:r>
              <a:rPr lang="en-US" altLang="ja-JP" dirty="0" smtClean="0"/>
              <a:t>1</a:t>
            </a:r>
            <a:r>
              <a:rPr lang="ja-JP" altLang="en-US" dirty="0" smtClean="0"/>
              <a:t>ヶ月</a:t>
            </a:r>
            <a:endParaRPr kumimoji="1" lang="ja-JP" altLang="en-US" dirty="0"/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5713784" y="-24185"/>
            <a:ext cx="3322712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LS4(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UnityConsole</a:t>
            </a: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 11"/>
          <p:cNvSpPr>
            <a:spLocks noGrp="1"/>
          </p:cNvSpPr>
          <p:nvPr>
            <p:ph idx="1"/>
          </p:nvPr>
        </p:nvSpPr>
        <p:spPr>
          <a:xfrm>
            <a:off x="0" y="1707654"/>
            <a:ext cx="9144000" cy="158417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altLang="ja-JP" sz="3000" dirty="0" smtClean="0"/>
              <a:t>LS4</a:t>
            </a:r>
            <a:r>
              <a:rPr lang="ja-JP" altLang="en-US" sz="3000" dirty="0" smtClean="0"/>
              <a:t>にアサインされて</a:t>
            </a:r>
            <a:r>
              <a:rPr lang="en-US" altLang="ja-JP" sz="3000" dirty="0" smtClean="0"/>
              <a:t>2</a:t>
            </a:r>
            <a:r>
              <a:rPr lang="ja-JP" altLang="en-US" sz="3000" dirty="0" smtClean="0"/>
              <a:t>週間ぐらいの時。</a:t>
            </a:r>
            <a:endParaRPr lang="en-US" altLang="ja-JP" sz="3000" dirty="0" smtClean="0"/>
          </a:p>
          <a:p>
            <a:pPr algn="ctr">
              <a:buNone/>
            </a:pPr>
            <a:r>
              <a:rPr lang="ja-JP" altLang="en-US" sz="3000" dirty="0" smtClean="0"/>
              <a:t>「</a:t>
            </a:r>
            <a:r>
              <a:rPr lang="ja-JP" altLang="en-US" sz="3000" b="1" dirty="0" smtClean="0">
                <a:solidFill>
                  <a:srgbClr val="FF0000"/>
                </a:solidFill>
              </a:rPr>
              <a:t>今日の</a:t>
            </a:r>
            <a:r>
              <a:rPr lang="en-US" altLang="ja-JP" sz="3000" b="1" dirty="0" smtClean="0">
                <a:solidFill>
                  <a:srgbClr val="FF0000"/>
                </a:solidFill>
              </a:rPr>
              <a:t>7</a:t>
            </a:r>
            <a:r>
              <a:rPr lang="ja-JP" altLang="en-US" sz="3000" b="1" dirty="0" smtClean="0">
                <a:solidFill>
                  <a:srgbClr val="FF0000"/>
                </a:solidFill>
              </a:rPr>
              <a:t>時</a:t>
            </a:r>
            <a:r>
              <a:rPr lang="ja-JP" altLang="en-US" sz="3000" dirty="0" smtClean="0"/>
              <a:t>くらいには終わらせてみせますよ！」</a:t>
            </a:r>
            <a:endParaRPr lang="en-US" altLang="ja-JP" sz="3000" dirty="0" smtClean="0"/>
          </a:p>
          <a:p>
            <a:pPr algn="ctr">
              <a:buNone/>
            </a:pPr>
            <a:r>
              <a:rPr lang="ja-JP" altLang="en-US" sz="3000" dirty="0" smtClean="0"/>
              <a:t>実際終わったのは</a:t>
            </a:r>
            <a:r>
              <a:rPr lang="en-US" altLang="ja-JP" sz="3000" b="1" dirty="0" smtClean="0">
                <a:solidFill>
                  <a:srgbClr val="FF0000"/>
                </a:solidFill>
              </a:rPr>
              <a:t>1</a:t>
            </a:r>
            <a:r>
              <a:rPr lang="ja-JP" altLang="en-US" sz="3000" b="1" dirty="0" smtClean="0">
                <a:solidFill>
                  <a:srgbClr val="FF0000"/>
                </a:solidFill>
              </a:rPr>
              <a:t>週間後</a:t>
            </a:r>
            <a:r>
              <a:rPr lang="ja-JP" altLang="en-US" sz="3000" dirty="0" smtClean="0"/>
              <a:t>・・・</a:t>
            </a:r>
            <a:endParaRPr lang="en-US" altLang="ja-JP" sz="30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75656" y="3147814"/>
            <a:ext cx="640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b="1" dirty="0" smtClean="0">
                <a:solidFill>
                  <a:srgbClr val="FF0000"/>
                </a:solidFill>
              </a:rPr>
              <a:t>報連相</a:t>
            </a:r>
            <a:endParaRPr kumimoji="1" lang="ja-JP" altLang="en-US" sz="9600" b="1" dirty="0">
              <a:solidFill>
                <a:srgbClr val="FF0000"/>
              </a:solidFill>
            </a:endParaRPr>
          </a:p>
        </p:txBody>
      </p:sp>
      <p:sp>
        <p:nvSpPr>
          <p:cNvPr id="17" name="タイトル 1"/>
          <p:cNvSpPr txBox="1">
            <a:spLocks/>
          </p:cNvSpPr>
          <p:nvPr/>
        </p:nvSpPr>
        <p:spPr>
          <a:xfrm>
            <a:off x="5713784" y="-24185"/>
            <a:ext cx="3322712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LS4(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UnityConsole</a:t>
            </a: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943708" y="699542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 smtClean="0">
                <a:latin typeface="HGP行書体" pitchFamily="66" charset="-128"/>
                <a:ea typeface="HGP行書体" pitchFamily="66" charset="-128"/>
              </a:rPr>
              <a:t>教訓</a:t>
            </a:r>
            <a:endParaRPr kumimoji="1" lang="ja-JP" altLang="en-US" sz="6000" b="1" dirty="0">
              <a:latin typeface="HGP行書体" pitchFamily="66" charset="-128"/>
              <a:ea typeface="HGP行書体" pitchFamily="66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screen_02tcm21499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491630"/>
            <a:ext cx="4313087" cy="24247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図 7" descr="child-of-light-wallpapers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131590"/>
            <a:ext cx="4227547" cy="23782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タイトル 1"/>
          <p:cNvSpPr txBox="1">
            <a:spLocks/>
          </p:cNvSpPr>
          <p:nvPr/>
        </p:nvSpPr>
        <p:spPr>
          <a:xfrm>
            <a:off x="5148064" y="-20538"/>
            <a:ext cx="4104456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ja-JP" sz="2800" dirty="0" smtClean="0">
                <a:solidFill>
                  <a:schemeClr val="bg1"/>
                </a:solidFill>
              </a:rPr>
              <a:t>LS4(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UbiArtFramework</a:t>
            </a:r>
            <a:r>
              <a:rPr lang="en-US" altLang="ja-JP" sz="2800" dirty="0" smtClean="0">
                <a:solidFill>
                  <a:schemeClr val="bg1"/>
                </a:solidFill>
              </a:rPr>
              <a:t>)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af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369840" y="920130"/>
            <a:ext cx="4404320" cy="3303240"/>
          </a:xfrm>
          <a:prstGeom prst="rect">
            <a:avLst/>
          </a:prstGeom>
        </p:spPr>
      </p:pic>
      <p:sp>
        <p:nvSpPr>
          <p:cNvPr id="15" name="タイトル 1"/>
          <p:cNvSpPr txBox="1">
            <a:spLocks/>
          </p:cNvSpPr>
          <p:nvPr/>
        </p:nvSpPr>
        <p:spPr>
          <a:xfrm>
            <a:off x="5148064" y="-20538"/>
            <a:ext cx="4104456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ja-JP" sz="2800" dirty="0" smtClean="0">
                <a:solidFill>
                  <a:schemeClr val="bg1"/>
                </a:solidFill>
              </a:rPr>
              <a:t>LS4(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UbiArtFramework</a:t>
            </a:r>
            <a:r>
              <a:rPr lang="en-US" altLang="ja-JP" sz="2800" dirty="0" smtClean="0">
                <a:solidFill>
                  <a:schemeClr val="bg1"/>
                </a:solidFill>
              </a:rPr>
              <a:t>)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 7"/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/>
          <a:lstStyle/>
          <a:p>
            <a:r>
              <a:rPr lang="en-US" altLang="ja-JP" dirty="0" smtClean="0"/>
              <a:t>Unity</a:t>
            </a:r>
            <a:r>
              <a:rPr lang="ja-JP" altLang="en-US" dirty="0" smtClean="0"/>
              <a:t>と比べて</a:t>
            </a:r>
            <a:r>
              <a:rPr lang="en-US" altLang="ja-JP" dirty="0" smtClean="0"/>
              <a:t>UAF</a:t>
            </a:r>
            <a:r>
              <a:rPr lang="ja-JP" altLang="en-US" dirty="0" err="1" smtClean="0"/>
              <a:t>で</a:t>
            </a:r>
            <a:r>
              <a:rPr lang="ja-JP" altLang="en-US" dirty="0" smtClean="0"/>
              <a:t>したいこと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Tool</a:t>
            </a:r>
            <a:r>
              <a:rPr lang="ja-JP" altLang="en-US" dirty="0" smtClean="0"/>
              <a:t>安全性上げる。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ドキュメントの充実させる。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ヒューマンエラーを減らす。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15" name="タイトル 1"/>
          <p:cNvSpPr txBox="1">
            <a:spLocks/>
          </p:cNvSpPr>
          <p:nvPr/>
        </p:nvSpPr>
        <p:spPr>
          <a:xfrm>
            <a:off x="5148064" y="-20538"/>
            <a:ext cx="4104456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ja-JP" sz="2800" dirty="0" smtClean="0">
                <a:solidFill>
                  <a:schemeClr val="bg1"/>
                </a:solidFill>
              </a:rPr>
              <a:t>LS4(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UbiArtFramework</a:t>
            </a:r>
            <a:r>
              <a:rPr lang="en-US" altLang="ja-JP" sz="2800" dirty="0" smtClean="0">
                <a:solidFill>
                  <a:schemeClr val="bg1"/>
                </a:solidFill>
              </a:rPr>
              <a:t>)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-44602"/>
            <a:ext cx="2448272" cy="507703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Contents</a:t>
            </a:r>
            <a:endParaRPr kumimoji="1" lang="ja-JP" altLang="en-US" dirty="0">
              <a:solidFill>
                <a:schemeClr val="bg1"/>
              </a:solidFill>
              <a:latin typeface="Segoe UI" pitchFamily="34" charset="0"/>
              <a:ea typeface="Meiryo UI" pitchFamily="50" charset="-128"/>
              <a:cs typeface="Segoe UI" pitchFamily="34" charset="0"/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851920" y="1268958"/>
            <a:ext cx="6131024" cy="2958976"/>
          </a:xfrm>
        </p:spPr>
        <p:txBody>
          <a:bodyPr/>
          <a:lstStyle/>
          <a:p>
            <a:pPr algn="just">
              <a:buNone/>
            </a:pPr>
            <a:r>
              <a:rPr kumimoji="1" lang="en-US" altLang="ja-JP" dirty="0" smtClean="0"/>
              <a:t>1.</a:t>
            </a:r>
            <a:r>
              <a:rPr lang="ja-JP" altLang="en-US" dirty="0" smtClean="0"/>
              <a:t>入社からこれまで</a:t>
            </a:r>
            <a:endParaRPr lang="en-US" altLang="ja-JP" dirty="0" smtClean="0"/>
          </a:p>
          <a:p>
            <a:pPr algn="just">
              <a:buNone/>
            </a:pPr>
            <a:endParaRPr kumimoji="1" lang="en-US" altLang="ja-JP" dirty="0" smtClean="0"/>
          </a:p>
          <a:p>
            <a:pPr algn="just">
              <a:buNone/>
            </a:pPr>
            <a:endParaRPr lang="en-US" altLang="ja-JP" dirty="0" smtClean="0"/>
          </a:p>
          <a:p>
            <a:pPr algn="just">
              <a:buNone/>
            </a:pPr>
            <a:r>
              <a:rPr lang="en-US" altLang="ja-JP" dirty="0" smtClean="0"/>
              <a:t>2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これからのこと</a:t>
            </a:r>
            <a:endParaRPr kumimoji="1" lang="en-US" altLang="ja-JP" dirty="0" smtClean="0"/>
          </a:p>
        </p:txBody>
      </p:sp>
      <p:grpSp>
        <p:nvGrpSpPr>
          <p:cNvPr id="4" name="グループ化 11"/>
          <p:cNvGrpSpPr/>
          <p:nvPr/>
        </p:nvGrpSpPr>
        <p:grpSpPr>
          <a:xfrm>
            <a:off x="3923928" y="1923678"/>
            <a:ext cx="5220072" cy="1728192"/>
            <a:chOff x="4211960" y="2283718"/>
            <a:chExt cx="4943542" cy="1728192"/>
          </a:xfrm>
        </p:grpSpPr>
        <p:sp>
          <p:nvSpPr>
            <p:cNvPr id="7" name="正方形/長方形 6"/>
            <p:cNvSpPr/>
            <p:nvPr/>
          </p:nvSpPr>
          <p:spPr>
            <a:xfrm>
              <a:off x="4211960" y="2283718"/>
              <a:ext cx="4943542" cy="7200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4211960" y="3939902"/>
              <a:ext cx="4943542" cy="7200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-44602"/>
            <a:ext cx="2448272" cy="507703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Contents</a:t>
            </a:r>
            <a:endParaRPr kumimoji="1" lang="ja-JP" altLang="en-US" dirty="0">
              <a:solidFill>
                <a:schemeClr val="bg1"/>
              </a:solidFill>
              <a:latin typeface="Segoe UI" pitchFamily="34" charset="0"/>
              <a:ea typeface="Meiryo UI" pitchFamily="50" charset="-128"/>
              <a:cs typeface="Segoe UI" pitchFamily="34" charset="0"/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851920" y="1268958"/>
            <a:ext cx="6131024" cy="2958976"/>
          </a:xfrm>
        </p:spPr>
        <p:txBody>
          <a:bodyPr/>
          <a:lstStyle/>
          <a:p>
            <a:pPr algn="just">
              <a:buNone/>
            </a:pPr>
            <a:r>
              <a:rPr kumimoji="1" lang="en-US" altLang="ja-JP" dirty="0" smtClean="0"/>
              <a:t>1.</a:t>
            </a:r>
            <a:r>
              <a:rPr lang="ja-JP" altLang="en-US" dirty="0" smtClean="0"/>
              <a:t>入社からこれまで</a:t>
            </a:r>
            <a:endParaRPr lang="en-US" altLang="ja-JP" dirty="0" smtClean="0"/>
          </a:p>
          <a:p>
            <a:pPr algn="just">
              <a:buNone/>
            </a:pPr>
            <a:endParaRPr kumimoji="1" lang="en-US" altLang="ja-JP" dirty="0" smtClean="0"/>
          </a:p>
          <a:p>
            <a:pPr algn="just">
              <a:buNone/>
            </a:pPr>
            <a:endParaRPr lang="en-US" altLang="ja-JP" dirty="0" smtClean="0"/>
          </a:p>
          <a:p>
            <a:pPr algn="just">
              <a:buNone/>
            </a:pPr>
            <a:r>
              <a:rPr lang="en-US" altLang="ja-JP" dirty="0" smtClean="0"/>
              <a:t>2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これからのこと</a:t>
            </a:r>
            <a:endParaRPr kumimoji="1" lang="en-US" altLang="ja-JP" dirty="0" smtClean="0"/>
          </a:p>
        </p:txBody>
      </p:sp>
      <p:grpSp>
        <p:nvGrpSpPr>
          <p:cNvPr id="6" name="グループ化 11"/>
          <p:cNvGrpSpPr/>
          <p:nvPr/>
        </p:nvGrpSpPr>
        <p:grpSpPr>
          <a:xfrm>
            <a:off x="3923928" y="1923678"/>
            <a:ext cx="5220072" cy="1728192"/>
            <a:chOff x="4211960" y="2283718"/>
            <a:chExt cx="4943542" cy="1728192"/>
          </a:xfrm>
        </p:grpSpPr>
        <p:sp>
          <p:nvSpPr>
            <p:cNvPr id="7" name="正方形/長方形 6"/>
            <p:cNvSpPr/>
            <p:nvPr/>
          </p:nvSpPr>
          <p:spPr>
            <a:xfrm>
              <a:off x="4211960" y="2283718"/>
              <a:ext cx="4943542" cy="7200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4211960" y="3939902"/>
              <a:ext cx="4943542" cy="7200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 11"/>
          <p:cNvSpPr>
            <a:spLocks noGrp="1"/>
          </p:cNvSpPr>
          <p:nvPr>
            <p:ph idx="1"/>
          </p:nvPr>
        </p:nvSpPr>
        <p:spPr>
          <a:xfrm>
            <a:off x="457200" y="1203598"/>
            <a:ext cx="8229600" cy="3394472"/>
          </a:xfrm>
        </p:spPr>
        <p:txBody>
          <a:bodyPr/>
          <a:lstStyle/>
          <a:p>
            <a:pPr algn="ctr">
              <a:buNone/>
            </a:pPr>
            <a:r>
              <a:rPr kumimoji="1" lang="ja-JP" altLang="en-US" sz="4400" b="1" dirty="0" smtClean="0"/>
              <a:t>ニックさんの負担を減らす！</a:t>
            </a:r>
            <a:endParaRPr kumimoji="1" lang="en-US" altLang="ja-JP" sz="4400" b="1" dirty="0" smtClean="0"/>
          </a:p>
          <a:p>
            <a:pPr algn="ctr">
              <a:buNone/>
            </a:pPr>
            <a:endParaRPr lang="en-US" altLang="ja-JP" sz="4400" b="1" dirty="0" smtClean="0"/>
          </a:p>
          <a:p>
            <a:pPr algn="ctr">
              <a:buNone/>
            </a:pPr>
            <a:r>
              <a:rPr lang="ja-JP" altLang="en-US" sz="4400" b="1" dirty="0" smtClean="0"/>
              <a:t>武器を作る！</a:t>
            </a:r>
            <a:endParaRPr kumimoji="1" lang="en-US" altLang="ja-JP" sz="4400" b="1" dirty="0" smtClean="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179512" y="-20538"/>
            <a:ext cx="3384376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altLang="ja-JP" sz="2800" dirty="0" smtClean="0">
                <a:solidFill>
                  <a:schemeClr val="bg1"/>
                </a:solidFill>
              </a:rPr>
              <a:t>2.</a:t>
            </a:r>
            <a:r>
              <a:rPr lang="ja-JP" altLang="en-US" sz="2800" dirty="0" smtClean="0">
                <a:solidFill>
                  <a:schemeClr val="bg1"/>
                </a:solidFill>
              </a:rPr>
              <a:t>これからのこと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/>
        </p:nvGrpSpPr>
        <p:grpSpPr>
          <a:xfrm>
            <a:off x="611560" y="987574"/>
            <a:ext cx="8280920" cy="1088831"/>
            <a:chOff x="611560" y="1347614"/>
            <a:chExt cx="8280920" cy="1088831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611560" y="1347614"/>
              <a:ext cx="3240360" cy="46166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b="1" dirty="0" smtClean="0"/>
                <a:t>元々やりたかったこと</a:t>
              </a:r>
              <a:endParaRPr kumimoji="1" lang="ja-JP" altLang="en-US" sz="2400" b="1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899592" y="1851670"/>
              <a:ext cx="79928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b="1" dirty="0" smtClean="0"/>
                <a:t>エンジン側。特にグラフィクスプログラム</a:t>
              </a:r>
              <a:endParaRPr kumimoji="1" lang="ja-JP" altLang="en-US" sz="3200" b="1" dirty="0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971600" y="2355726"/>
              <a:ext cx="7776864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611560" y="2707055"/>
            <a:ext cx="8280920" cy="1088831"/>
            <a:chOff x="611560" y="1347614"/>
            <a:chExt cx="8280920" cy="1088831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611560" y="1347614"/>
              <a:ext cx="3240360" cy="46166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b="1" dirty="0" smtClean="0"/>
                <a:t>最近やっていること</a:t>
              </a:r>
              <a:endParaRPr kumimoji="1" lang="ja-JP" altLang="en-US" sz="2400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899592" y="1851670"/>
              <a:ext cx="79928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b="1" dirty="0" smtClean="0"/>
                <a:t>エンジン側。サウンドプログラム</a:t>
              </a:r>
              <a:endParaRPr kumimoji="1" lang="ja-JP" altLang="en-US" sz="3200" b="1" dirty="0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971600" y="2355726"/>
              <a:ext cx="7776864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タイトル 1"/>
          <p:cNvSpPr txBox="1">
            <a:spLocks/>
          </p:cNvSpPr>
          <p:nvPr/>
        </p:nvSpPr>
        <p:spPr>
          <a:xfrm>
            <a:off x="179512" y="-20538"/>
            <a:ext cx="3384376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altLang="ja-JP" sz="2800" dirty="0" smtClean="0">
                <a:solidFill>
                  <a:schemeClr val="bg1"/>
                </a:solidFill>
              </a:rPr>
              <a:t>2.</a:t>
            </a:r>
            <a:r>
              <a:rPr lang="ja-JP" altLang="en-US" sz="2800" dirty="0" smtClean="0">
                <a:solidFill>
                  <a:schemeClr val="bg1"/>
                </a:solidFill>
              </a:rPr>
              <a:t>これからのこと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47964" y="2317899"/>
            <a:ext cx="648072" cy="507703"/>
          </a:xfrm>
        </p:spPr>
        <p:txBody>
          <a:bodyPr>
            <a:normAutofit fontScale="90000"/>
          </a:bodyPr>
          <a:lstStyle/>
          <a:p>
            <a:r>
              <a:rPr kumimoji="1" lang="ja-JP" altLang="en-US" sz="4800" dirty="0" err="1" smtClean="0"/>
              <a:t>ｘ</a:t>
            </a:r>
            <a:endParaRPr kumimoji="1" lang="ja-JP" altLang="en-US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69840" y="1020673"/>
            <a:ext cx="4604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 smtClean="0"/>
              <a:t>グラフィクス</a:t>
            </a:r>
            <a:endParaRPr kumimoji="1" lang="ja-JP" altLang="en-US" sz="48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59832" y="3291830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 smtClean="0"/>
              <a:t>サウンド</a:t>
            </a:r>
            <a:endParaRPr kumimoji="1" lang="ja-JP" altLang="en-US" sz="4800" b="1" dirty="0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179512" y="-20538"/>
            <a:ext cx="3384376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altLang="ja-JP" sz="2800" dirty="0" smtClean="0">
                <a:solidFill>
                  <a:schemeClr val="bg1"/>
                </a:solidFill>
              </a:rPr>
              <a:t>2.</a:t>
            </a:r>
            <a:r>
              <a:rPr lang="ja-JP" altLang="en-US" sz="2800" dirty="0" smtClean="0">
                <a:solidFill>
                  <a:schemeClr val="bg1"/>
                </a:solidFill>
              </a:rPr>
              <a:t>これからのこと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0071"/>
            <a:ext cx="8229600" cy="507703"/>
          </a:xfrm>
        </p:spPr>
        <p:txBody>
          <a:bodyPr>
            <a:normAutofit fontScale="90000"/>
          </a:bodyPr>
          <a:lstStyle/>
          <a:p>
            <a:r>
              <a:rPr kumimoji="1" lang="ja-JP" altLang="en-US" sz="4800" b="1" dirty="0" smtClean="0"/>
              <a:t>ご静聴ありがとうございました。</a:t>
            </a:r>
            <a:endParaRPr kumimoji="1" lang="ja-JP" alt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コンテンツ プレースホルダ 11"/>
          <p:cNvSpPr>
            <a:spLocks noGrp="1"/>
          </p:cNvSpPr>
          <p:nvPr>
            <p:ph idx="1"/>
          </p:nvPr>
        </p:nvSpPr>
        <p:spPr>
          <a:xfrm>
            <a:off x="0" y="843558"/>
            <a:ext cx="5554960" cy="339447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ja-JP" altLang="en-US" dirty="0" smtClean="0"/>
              <a:t>・ブロック崩し</a:t>
            </a:r>
            <a:endParaRPr lang="en-US" altLang="ja-JP" dirty="0" smtClean="0"/>
          </a:p>
          <a:p>
            <a:pPr>
              <a:buNone/>
            </a:pPr>
            <a:r>
              <a:rPr lang="en-US" altLang="ja-JP" dirty="0" smtClean="0"/>
              <a:t>	-</a:t>
            </a:r>
            <a:r>
              <a:rPr lang="ja-JP" altLang="en-US" dirty="0" smtClean="0"/>
              <a:t>目的</a:t>
            </a:r>
            <a:endParaRPr lang="en-US" altLang="ja-JP" dirty="0" smtClean="0"/>
          </a:p>
          <a:p>
            <a:pPr>
              <a:buNone/>
            </a:pPr>
            <a:r>
              <a:rPr lang="en-US" altLang="ja-JP" dirty="0" smtClean="0"/>
              <a:t>		</a:t>
            </a:r>
            <a:r>
              <a:rPr lang="ja-JP" altLang="en-US" dirty="0" smtClean="0"/>
              <a:t>能力を測るため</a:t>
            </a:r>
            <a:endParaRPr lang="en-US" altLang="ja-JP" dirty="0" smtClean="0"/>
          </a:p>
          <a:p>
            <a:pPr>
              <a:buNone/>
            </a:pPr>
            <a:r>
              <a:rPr lang="en-US" altLang="ja-JP" dirty="0" smtClean="0"/>
              <a:t>		</a:t>
            </a:r>
            <a:r>
              <a:rPr lang="ja-JP" altLang="en-US" dirty="0" smtClean="0"/>
              <a:t>仕事の仕方を教えるため</a:t>
            </a:r>
            <a:endParaRPr lang="en-US" altLang="ja-JP" dirty="0" smtClean="0"/>
          </a:p>
          <a:p>
            <a:pPr>
              <a:buNone/>
            </a:pPr>
            <a:r>
              <a:rPr lang="en-US" altLang="ja-JP" dirty="0" smtClean="0"/>
              <a:t>	-</a:t>
            </a:r>
            <a:r>
              <a:rPr lang="ja-JP" altLang="en-US" dirty="0" smtClean="0"/>
              <a:t>指導者</a:t>
            </a:r>
            <a:r>
              <a:rPr lang="en-US" altLang="ja-JP" dirty="0" smtClean="0"/>
              <a:t>:</a:t>
            </a:r>
            <a:r>
              <a:rPr lang="ja-JP" altLang="en-US" dirty="0" smtClean="0"/>
              <a:t>岡田さん</a:t>
            </a:r>
            <a:endParaRPr kumimoji="1" lang="en-US" altLang="ja-JP" dirty="0" smtClean="0"/>
          </a:p>
          <a:p>
            <a:pPr>
              <a:buNone/>
            </a:pPr>
            <a:r>
              <a:rPr lang="en-US" altLang="ja-JP" dirty="0" smtClean="0"/>
              <a:t>	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期間</a:t>
            </a:r>
            <a:r>
              <a:rPr kumimoji="1" lang="en-US" altLang="ja-JP" dirty="0" smtClean="0"/>
              <a:t>:</a:t>
            </a:r>
            <a:r>
              <a:rPr lang="en-US" altLang="ja-JP" dirty="0" smtClean="0"/>
              <a:t>5</a:t>
            </a:r>
            <a:r>
              <a:rPr lang="ja-JP" altLang="en-US" dirty="0" smtClean="0"/>
              <a:t>月～６月</a:t>
            </a:r>
            <a:endParaRPr lang="en-US" altLang="ja-JP" dirty="0" smtClean="0"/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7441976" y="-20537"/>
            <a:ext cx="3106688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社内研修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 descr="C:\Users\a-koyama\Desktop\Image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0896" y="1131590"/>
            <a:ext cx="2371584" cy="1872208"/>
          </a:xfrm>
          <a:prstGeom prst="rect">
            <a:avLst/>
          </a:prstGeom>
          <a:noFill/>
        </p:spPr>
      </p:pic>
      <p:pic>
        <p:nvPicPr>
          <p:cNvPr id="1027" name="Picture 3" descr="C:\Users\a-koyama\Desktop\Image\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6760" y="2355726"/>
            <a:ext cx="2462798" cy="1944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10"/>
          <p:cNvGrpSpPr/>
          <p:nvPr/>
        </p:nvGrpSpPr>
        <p:grpSpPr>
          <a:xfrm flipH="1">
            <a:off x="1475656" y="987574"/>
            <a:ext cx="360040" cy="3672408"/>
            <a:chOff x="539552" y="1347614"/>
            <a:chExt cx="360040" cy="3672408"/>
          </a:xfrm>
        </p:grpSpPr>
        <p:sp>
          <p:nvSpPr>
            <p:cNvPr id="37" name="円/楕円 7"/>
            <p:cNvSpPr/>
            <p:nvPr/>
          </p:nvSpPr>
          <p:spPr>
            <a:xfrm>
              <a:off x="539552" y="1347614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8"/>
            <p:cNvSpPr/>
            <p:nvPr/>
          </p:nvSpPr>
          <p:spPr>
            <a:xfrm>
              <a:off x="683569" y="1707654"/>
              <a:ext cx="58863" cy="33123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/>
          <p:cNvGrpSpPr/>
          <p:nvPr/>
        </p:nvGrpSpPr>
        <p:grpSpPr>
          <a:xfrm>
            <a:off x="755576" y="1485614"/>
            <a:ext cx="6768752" cy="369332"/>
            <a:chOff x="755576" y="1851670"/>
            <a:chExt cx="6768752" cy="369332"/>
          </a:xfrm>
        </p:grpSpPr>
        <p:sp>
          <p:nvSpPr>
            <p:cNvPr id="41" name="テキスト ボックス 40"/>
            <p:cNvSpPr txBox="1"/>
            <p:nvPr/>
          </p:nvSpPr>
          <p:spPr>
            <a:xfrm>
              <a:off x="755576" y="1851670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 smtClean="0"/>
                <a:t>05/07</a:t>
              </a:r>
              <a:endParaRPr kumimoji="1" lang="ja-JP" altLang="en-US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1691680" y="1851670"/>
              <a:ext cx="5832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ブロック崩し作成開始</a:t>
              </a:r>
              <a:endParaRPr kumimoji="1" lang="ja-JP" altLang="en-US" dirty="0"/>
            </a:p>
          </p:txBody>
        </p:sp>
      </p:grpSp>
      <p:grpSp>
        <p:nvGrpSpPr>
          <p:cNvPr id="59" name="グループ化 58"/>
          <p:cNvGrpSpPr/>
          <p:nvPr/>
        </p:nvGrpSpPr>
        <p:grpSpPr>
          <a:xfrm>
            <a:off x="755576" y="2252607"/>
            <a:ext cx="6768752" cy="369332"/>
            <a:chOff x="755576" y="2396376"/>
            <a:chExt cx="6768752" cy="369332"/>
          </a:xfrm>
        </p:grpSpPr>
        <p:sp>
          <p:nvSpPr>
            <p:cNvPr id="47" name="テキスト ボックス 46"/>
            <p:cNvSpPr txBox="1"/>
            <p:nvPr/>
          </p:nvSpPr>
          <p:spPr>
            <a:xfrm>
              <a:off x="755576" y="239637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dirty="0" smtClean="0"/>
                <a:t>16</a:t>
              </a:r>
              <a:endParaRPr kumimoji="1" lang="ja-JP" altLang="en-US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691680" y="2396376"/>
              <a:ext cx="5832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コードレビュー（岡田さん）</a:t>
              </a:r>
              <a:endParaRPr kumimoji="1" lang="ja-JP" altLang="en-US" dirty="0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755576" y="3019600"/>
            <a:ext cx="8280920" cy="369332"/>
            <a:chOff x="755576" y="3147814"/>
            <a:chExt cx="8280920" cy="369332"/>
          </a:xfrm>
        </p:grpSpPr>
        <p:sp>
          <p:nvSpPr>
            <p:cNvPr id="49" name="テキスト ボックス 48"/>
            <p:cNvSpPr txBox="1"/>
            <p:nvPr/>
          </p:nvSpPr>
          <p:spPr>
            <a:xfrm>
              <a:off x="755576" y="3147814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 smtClean="0"/>
                <a:t>06/06</a:t>
              </a:r>
              <a:endParaRPr kumimoji="1" lang="ja-JP" altLang="en-US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1691680" y="3147814"/>
              <a:ext cx="734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コードレビュー（</a:t>
              </a:r>
              <a:r>
                <a:rPr lang="en-US" altLang="ja-JP" dirty="0" err="1" smtClean="0"/>
                <a:t>LeadProgrammer</a:t>
              </a:r>
              <a:r>
                <a:rPr lang="ja-JP" altLang="en-US" dirty="0" smtClean="0"/>
                <a:t>のみなさん</a:t>
              </a:r>
              <a:r>
                <a:rPr kumimoji="1" lang="ja-JP" altLang="en-US" dirty="0" smtClean="0"/>
                <a:t>）</a:t>
              </a:r>
              <a:endParaRPr kumimoji="1" lang="ja-JP" altLang="en-US" dirty="0"/>
            </a:p>
          </p:txBody>
        </p:sp>
      </p:grpSp>
      <p:grpSp>
        <p:nvGrpSpPr>
          <p:cNvPr id="61" name="グループ化 60"/>
          <p:cNvGrpSpPr/>
          <p:nvPr/>
        </p:nvGrpSpPr>
        <p:grpSpPr>
          <a:xfrm>
            <a:off x="755576" y="3786594"/>
            <a:ext cx="6768752" cy="369332"/>
            <a:chOff x="755576" y="4096692"/>
            <a:chExt cx="6768752" cy="369332"/>
          </a:xfrm>
        </p:grpSpPr>
        <p:sp>
          <p:nvSpPr>
            <p:cNvPr id="50" name="テキスト ボックス 49"/>
            <p:cNvSpPr txBox="1"/>
            <p:nvPr/>
          </p:nvSpPr>
          <p:spPr>
            <a:xfrm>
              <a:off x="755576" y="4096692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dirty="0" smtClean="0"/>
                <a:t>13</a:t>
              </a:r>
              <a:endParaRPr lang="ja-JP" altLang="en-US" dirty="0" smtClean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691680" y="4096692"/>
              <a:ext cx="5832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研修終了</a:t>
              </a:r>
              <a:endParaRPr kumimoji="1" lang="ja-JP" altLang="en-US" dirty="0"/>
            </a:p>
          </p:txBody>
        </p:sp>
      </p:grpSp>
      <p:sp>
        <p:nvSpPr>
          <p:cNvPr id="25" name="タイトル 1"/>
          <p:cNvSpPr txBox="1">
            <a:spLocks/>
          </p:cNvSpPr>
          <p:nvPr/>
        </p:nvSpPr>
        <p:spPr>
          <a:xfrm>
            <a:off x="7441976" y="-20537"/>
            <a:ext cx="3106688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社内研修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 txBox="1">
            <a:spLocks/>
          </p:cNvSpPr>
          <p:nvPr/>
        </p:nvSpPr>
        <p:spPr>
          <a:xfrm>
            <a:off x="7441976" y="-20537"/>
            <a:ext cx="3106688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社内研修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Breakou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019" y="874713"/>
            <a:ext cx="4525963" cy="33940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 11"/>
          <p:cNvSpPr>
            <a:spLocks noGrp="1"/>
          </p:cNvSpPr>
          <p:nvPr>
            <p:ph idx="1"/>
          </p:nvPr>
        </p:nvSpPr>
        <p:spPr>
          <a:xfrm>
            <a:off x="53752" y="1989037"/>
            <a:ext cx="9036496" cy="2814961"/>
          </a:xfrm>
        </p:spPr>
        <p:txBody>
          <a:bodyPr/>
          <a:lstStyle/>
          <a:p>
            <a:pPr algn="ctr">
              <a:buNone/>
            </a:pPr>
            <a:r>
              <a:rPr lang="ja-JP" altLang="en-US" sz="6000" dirty="0" smtClean="0"/>
              <a:t>説明をするための</a:t>
            </a:r>
            <a:endParaRPr lang="en-US" altLang="ja-JP" sz="6000" dirty="0" smtClean="0"/>
          </a:p>
          <a:p>
            <a:pPr algn="ctr">
              <a:buNone/>
            </a:pPr>
            <a:r>
              <a:rPr lang="ja-JP" altLang="en-US" sz="6000" dirty="0" smtClean="0"/>
              <a:t>準備をする</a:t>
            </a:r>
            <a:r>
              <a:rPr lang="en-US" altLang="ja-JP" dirty="0" smtClean="0"/>
              <a:t>	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43708" y="699542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 smtClean="0">
                <a:latin typeface="HGP行書体" pitchFamily="66" charset="-128"/>
                <a:ea typeface="HGP行書体" pitchFamily="66" charset="-128"/>
              </a:rPr>
              <a:t>教訓</a:t>
            </a:r>
            <a:endParaRPr kumimoji="1" lang="ja-JP" altLang="en-US" sz="6000" b="1" dirty="0">
              <a:latin typeface="HGP行書体" pitchFamily="66" charset="-128"/>
              <a:ea typeface="HGP行書体" pitchFamily="66" charset="-128"/>
            </a:endParaRPr>
          </a:p>
        </p:txBody>
      </p:sp>
      <p:sp>
        <p:nvSpPr>
          <p:cNvPr id="15" name="タイトル 1"/>
          <p:cNvSpPr txBox="1">
            <a:spLocks/>
          </p:cNvSpPr>
          <p:nvPr/>
        </p:nvSpPr>
        <p:spPr>
          <a:xfrm>
            <a:off x="7441976" y="-20537"/>
            <a:ext cx="3106688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社内研修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 11"/>
          <p:cNvSpPr>
            <a:spLocks noGrp="1"/>
          </p:cNvSpPr>
          <p:nvPr>
            <p:ph idx="1"/>
          </p:nvPr>
        </p:nvSpPr>
        <p:spPr>
          <a:xfrm>
            <a:off x="53752" y="2499742"/>
            <a:ext cx="9036496" cy="1950865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自分の書いたものを他の人に理解してもらうため</a:t>
            </a:r>
            <a:r>
              <a:rPr lang="en-US" altLang="ja-JP" sz="2800" dirty="0" smtClean="0"/>
              <a:t>	</a:t>
            </a:r>
          </a:p>
          <a:p>
            <a:r>
              <a:rPr lang="en-US" altLang="ja-JP" sz="2800" dirty="0" err="1" smtClean="0"/>
              <a:t>LeadProgrammer</a:t>
            </a:r>
            <a:r>
              <a:rPr lang="ja-JP" altLang="en-US" sz="2800" dirty="0" smtClean="0"/>
              <a:t>のみなさんに見ていただいたときに準備不足で失敗してしまった</a:t>
            </a:r>
            <a:endParaRPr lang="en-US" altLang="ja-JP" sz="28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9552" y="987574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ja-JP" altLang="en-US" sz="3600" dirty="0" smtClean="0"/>
              <a:t>説明をするための準備をする</a:t>
            </a:r>
            <a:endParaRPr kumimoji="1" lang="ja-JP" altLang="en-US" sz="3600" b="1" dirty="0">
              <a:latin typeface="HGP行書体" pitchFamily="66" charset="-128"/>
              <a:ea typeface="HGP行書体" pitchFamily="66" charset="-128"/>
            </a:endParaRPr>
          </a:p>
        </p:txBody>
      </p:sp>
      <p:sp>
        <p:nvSpPr>
          <p:cNvPr id="15" name="タイトル 1"/>
          <p:cNvSpPr txBox="1">
            <a:spLocks/>
          </p:cNvSpPr>
          <p:nvPr/>
        </p:nvSpPr>
        <p:spPr>
          <a:xfrm>
            <a:off x="7441976" y="-20537"/>
            <a:ext cx="3106688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社内研修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1" name="図 10" descr="TitleIm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958912"/>
            <a:ext cx="5796136" cy="32256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タイトル 1"/>
          <p:cNvSpPr txBox="1">
            <a:spLocks/>
          </p:cNvSpPr>
          <p:nvPr/>
        </p:nvSpPr>
        <p:spPr>
          <a:xfrm>
            <a:off x="8234064" y="-24185"/>
            <a:ext cx="3106688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LS4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 11"/>
          <p:cNvSpPr>
            <a:spLocks noGrp="1"/>
          </p:cNvSpPr>
          <p:nvPr>
            <p:ph idx="1"/>
          </p:nvPr>
        </p:nvSpPr>
        <p:spPr>
          <a:xfrm>
            <a:off x="143508" y="771550"/>
            <a:ext cx="8856984" cy="35283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ja-JP" altLang="en-US" sz="2800" dirty="0" smtClean="0"/>
              <a:t>アサイン時期：</a:t>
            </a:r>
            <a:r>
              <a:rPr lang="en-US" altLang="ja-JP" sz="2800" dirty="0" smtClean="0"/>
              <a:t>6/13</a:t>
            </a:r>
          </a:p>
          <a:p>
            <a:pPr>
              <a:buNone/>
            </a:pPr>
            <a:endParaRPr lang="en-US" altLang="ja-JP" sz="2800" dirty="0" smtClean="0"/>
          </a:p>
          <a:p>
            <a:pPr>
              <a:buNone/>
            </a:pPr>
            <a:r>
              <a:rPr lang="ja-JP" altLang="en-US" sz="2800" dirty="0" smtClean="0"/>
              <a:t>クライアント：</a:t>
            </a:r>
            <a:r>
              <a:rPr lang="en-US" altLang="ja-JP" dirty="0" err="1" smtClean="0"/>
              <a:t>Ubisoft</a:t>
            </a:r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プラットフォーム：</a:t>
            </a:r>
            <a:endParaRPr lang="en-US" altLang="ja-JP" dirty="0" smtClean="0"/>
          </a:p>
          <a:p>
            <a:pPr>
              <a:buNone/>
            </a:pPr>
            <a:r>
              <a:rPr lang="en-US" altLang="ja-JP" dirty="0" smtClean="0"/>
              <a:t>		</a:t>
            </a:r>
            <a:r>
              <a:rPr lang="en-US" altLang="ja-JP" dirty="0" err="1" smtClean="0"/>
              <a:t>iPhone</a:t>
            </a:r>
            <a:r>
              <a:rPr lang="en-US" altLang="ja-JP" dirty="0" smtClean="0"/>
              <a:t> &amp; Android &amp; </a:t>
            </a:r>
            <a:r>
              <a:rPr lang="en-US" altLang="ja-JP" dirty="0" err="1" smtClean="0"/>
              <a:t>XBoxOne</a:t>
            </a:r>
            <a:r>
              <a:rPr lang="en-US" altLang="ja-JP" dirty="0" smtClean="0"/>
              <a:t> &amp; PS4</a:t>
            </a:r>
          </a:p>
          <a:p>
            <a:pPr>
              <a:buNone/>
            </a:pPr>
            <a:endParaRPr lang="en-US" altLang="ja-JP" dirty="0" smtClean="0"/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8234064" y="-24185"/>
            <a:ext cx="3106688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LS4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179512" y="-20538"/>
            <a:ext cx="3528392" cy="50770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>
                <a:solidFill>
                  <a:schemeClr val="bg1"/>
                </a:solidFill>
              </a:rPr>
              <a:t>1.</a:t>
            </a:r>
            <a:r>
              <a:rPr lang="ja-JP" altLang="en-US" sz="2800" dirty="0" smtClean="0">
                <a:solidFill>
                  <a:schemeClr val="bg1"/>
                </a:solidFill>
              </a:rPr>
              <a:t>入社からこれまで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ゴシック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olas"/>
        <a:ea typeface=""/>
        <a:cs typeface=""/>
        <a:font script="Jpan" typeface="HGゴシック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363</Words>
  <Application>Microsoft Office PowerPoint</Application>
  <PresentationFormat>画面に合わせる (16:9)</PresentationFormat>
  <Paragraphs>103</Paragraphs>
  <Slides>23</Slides>
  <Notes>0</Notes>
  <HiddenSlides>0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4" baseType="lpstr">
      <vt:lpstr>Office テーマ</vt:lpstr>
      <vt:lpstr>研修終了プレゼン</vt:lpstr>
      <vt:lpstr>Contents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1.入社からこれまで</vt:lpstr>
      <vt:lpstr>Contents</vt:lpstr>
      <vt:lpstr>PowerPoint プレゼンテーション</vt:lpstr>
      <vt:lpstr>PowerPoint プレゼンテーション</vt:lpstr>
      <vt:lpstr>ｘ</vt:lpstr>
      <vt:lpstr>ご静聴ありがとうございました。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a-koyama</dc:creator>
  <cp:lastModifiedBy>Akiyoshi Koyama</cp:lastModifiedBy>
  <cp:revision>141</cp:revision>
  <dcterms:created xsi:type="dcterms:W3CDTF">2014-09-11T10:45:09Z</dcterms:created>
  <dcterms:modified xsi:type="dcterms:W3CDTF">2014-10-16T20:45:51Z</dcterms:modified>
</cp:coreProperties>
</file>